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5749F-E95C-4014-A173-67F82F5DD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D58A19C-1C04-4FCC-98A0-DCA87AC29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8EA81F-81D1-4324-B292-D5DC9BF4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2BC3E7-E4ED-4D30-A3AD-BBE8F3299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DB40B2-21AD-4CD0-A64D-98D45290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3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001B-5DE8-4E3F-8521-052037BB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ADE0B1-2A79-4BA1-801B-38E44A1C9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C74284-FCF0-4A16-B42F-B3C6D975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A3274F-F851-4AE4-A82F-4DC5D3BC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403A13-489B-441F-95DF-954A1AF6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98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04381FB-9028-4C35-8E68-2E33F3FB9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9841B49-84B2-44FE-B9E6-C65A78E56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57C74-6629-496C-B37A-9C5CAE67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155B2-AE08-4223-9DC9-9502008B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2016FD-8E50-4CB5-A161-220FE65CE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1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489D65-2BD7-4B1A-B81C-4BF334CB7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2A9D62-D63C-4832-9122-634541251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B29A4-01A8-4BCE-951E-998ED842C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7B434E-87E4-41A5-826B-1D0690DBD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A5E09D-0E17-47BC-85DD-C3D36F39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2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DC4996-8A0F-4614-9E1E-1EA568FCE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6E0B15-3927-4FF3-A75C-61D0ED539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86F581-691A-416C-8E7D-8DDC93CC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4E0695-ACD2-414D-8E14-D9D0439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B19B63-781A-48C6-AF28-72CDAADE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1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B1A87-BE58-473B-89C2-539DEF3C2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F4ADA5-E215-4080-906E-1F2DCFD07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3C4240-0C74-4938-AA59-B95A68C7F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7F1053-2819-47C8-9581-ADF8B0FC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2E6D51-B252-4195-B3D3-6DF97E12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455146-E838-4531-8F85-509B30D6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71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45EC2-085B-46AC-9871-E0C080552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E03A55-FBCD-4785-8802-A586D53D7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42075B-1D7F-47EC-87D5-AF842F2E7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80E37E-F45E-4498-90AE-6D6ADCCD04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C03600D-CA4B-48B5-81FF-99657777F6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A63FF5-4655-4CA3-B3DA-98EB2CF1B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00F808-3E4C-49B4-B95E-EF012BEDE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048819-A19C-4695-804A-B1775853B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72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E40B75-44B7-469E-B30E-5063C9A56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964929-7B92-4065-B4C3-BFECE7F7C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123BB0-9D1D-4A1D-96AB-671494882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791DFF-D4FC-464B-B2BF-86F601B7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98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012A897-B56B-4EEC-82F1-69DA481E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63A0BE-E43D-4203-934F-C62074A3F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D9534C-C477-40B5-97CF-921EE858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85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8EE6B9-2FB8-4B12-94FC-143D8C12D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CF48A7-FE8A-4D37-8D08-23947FDA8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93EDAC-16FC-437C-9023-7F1E923EE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A83F1-26C0-4412-857B-397D6F875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A94D48-FDDC-40D7-BCB5-1D7ADFBC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8806A7-ADBD-4AD8-BE24-13B757F8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60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DE33AF-F424-43AA-9E9E-E7F4097D6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D0F59C-DEEF-49CD-B6CC-45CC4F1DC6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95AABB-B67E-44E0-BB07-2D92F7CB3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DC4C4A-3687-407F-B354-93E8F694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6094F0-17DC-4347-8C0C-72C02D44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1B5710-1A61-4032-98D1-9F6D7A2B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1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15909A-C539-4D3F-9B9B-4FAF3806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ECCE19-3FB5-4545-AB4C-A15F2D812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FCDB20-598C-43C9-BA04-A03C58DCD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A52C25-1CE5-46F4-BECD-8AC7ABE77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60FF9-1322-41BA-955A-E2BA528FC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12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09E5511B-8355-46A7-9344-B50421F6FA4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967" y="3806577"/>
            <a:ext cx="2363663" cy="165582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A425416-08DD-4A51-AD92-54D3FC8830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1633" y="4081880"/>
            <a:ext cx="720897" cy="72407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0A7A892-7B51-4CEC-B333-7F2A65E836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623" y="973065"/>
            <a:ext cx="1504950" cy="1724025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59469C1-B51A-4516-BF8E-1410A495E6F4}"/>
              </a:ext>
            </a:extLst>
          </p:cNvPr>
          <p:cNvSpPr txBox="1"/>
          <p:nvPr/>
        </p:nvSpPr>
        <p:spPr>
          <a:xfrm>
            <a:off x="443884" y="2696616"/>
            <a:ext cx="19589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(</a:t>
            </a:r>
            <a:r>
              <a:rPr lang="ja-JP" altLang="en-US" sz="900" dirty="0"/>
              <a:t>約</a:t>
            </a:r>
            <a:r>
              <a:rPr lang="en-US" altLang="ja-JP" sz="900" dirty="0"/>
              <a:t>)</a:t>
            </a:r>
            <a:r>
              <a:rPr lang="ja-JP" altLang="en-US" sz="900" dirty="0"/>
              <a:t>幅</a:t>
            </a:r>
            <a:r>
              <a:rPr lang="en-US" altLang="ja-JP" sz="900" dirty="0"/>
              <a:t>45×</a:t>
            </a:r>
            <a:r>
              <a:rPr lang="ja-JP" altLang="en-US" sz="900" dirty="0"/>
              <a:t>奥行</a:t>
            </a:r>
            <a:r>
              <a:rPr lang="en-US" altLang="ja-JP" sz="900" dirty="0"/>
              <a:t>54×</a:t>
            </a:r>
            <a:r>
              <a:rPr lang="ja-JP" altLang="en-US" sz="900" dirty="0"/>
              <a:t>高さ</a:t>
            </a:r>
            <a:r>
              <a:rPr lang="en-US" altLang="ja-JP" sz="900" dirty="0"/>
              <a:t>74</a:t>
            </a:r>
          </a:p>
          <a:p>
            <a:r>
              <a:rPr lang="ja-JP" altLang="en-US" sz="900" dirty="0"/>
              <a:t>（座面高</a:t>
            </a:r>
            <a:r>
              <a:rPr lang="en-US" altLang="ja-JP" sz="900" dirty="0"/>
              <a:t>41.5</a:t>
            </a:r>
            <a:r>
              <a:rPr lang="ja-JP" altLang="en-US" sz="900" dirty="0"/>
              <a:t>）</a:t>
            </a:r>
            <a:r>
              <a:rPr lang="en-US" altLang="ja-JP" sz="900" dirty="0"/>
              <a:t>cm</a:t>
            </a:r>
          </a:p>
          <a:p>
            <a:r>
              <a:rPr lang="ja-JP" altLang="en-US" sz="900" dirty="0"/>
              <a:t>フレーム</a:t>
            </a:r>
            <a:r>
              <a:rPr lang="en-US" altLang="ja-JP" sz="900" dirty="0"/>
              <a:t>-</a:t>
            </a:r>
            <a:r>
              <a:rPr lang="ja-JP" altLang="en-US" sz="900" dirty="0"/>
              <a:t>オーク無垢材</a:t>
            </a:r>
            <a:r>
              <a:rPr lang="en-US" altLang="ja-JP" sz="900" dirty="0"/>
              <a:t>(PU</a:t>
            </a:r>
            <a:r>
              <a:rPr lang="ja-JP" altLang="en-US" sz="900" dirty="0"/>
              <a:t>塗装</a:t>
            </a:r>
            <a:r>
              <a:rPr lang="en-US" altLang="ja-JP" sz="900" dirty="0"/>
              <a:t>)</a:t>
            </a:r>
            <a:r>
              <a:rPr lang="ja-JP" altLang="en-US" sz="900" dirty="0"/>
              <a:t>　</a:t>
            </a:r>
            <a:endParaRPr lang="en-US" altLang="ja-JP" sz="900" dirty="0"/>
          </a:p>
          <a:p>
            <a:r>
              <a:rPr lang="ja-JP" altLang="en-US" sz="900" dirty="0"/>
              <a:t>張地</a:t>
            </a:r>
            <a:r>
              <a:rPr lang="en-US" altLang="ja-JP" sz="900" dirty="0"/>
              <a:t>-</a:t>
            </a:r>
            <a:r>
              <a:rPr lang="ja-JP" altLang="en-US" sz="900" dirty="0"/>
              <a:t>ポリエステル　クッション材</a:t>
            </a:r>
            <a:endParaRPr lang="en-US" altLang="ja-JP" sz="900" dirty="0"/>
          </a:p>
          <a:p>
            <a:r>
              <a:rPr lang="ja-JP" altLang="en-US" sz="900" dirty="0"/>
              <a:t>ウレタンフォーム</a:t>
            </a:r>
            <a:endParaRPr kumimoji="1" lang="en-US" altLang="ja-JP" sz="9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C4ADF11-8C72-40BC-BDD6-B9163A52E1D3}"/>
              </a:ext>
            </a:extLst>
          </p:cNvPr>
          <p:cNvSpPr txBox="1"/>
          <p:nvPr/>
        </p:nvSpPr>
        <p:spPr>
          <a:xfrm>
            <a:off x="463808" y="5256612"/>
            <a:ext cx="221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150×</a:t>
            </a:r>
            <a:r>
              <a:rPr lang="ja-JP" altLang="en-US" sz="900" dirty="0"/>
              <a:t>奥行</a:t>
            </a:r>
            <a:r>
              <a:rPr lang="en-US" altLang="ja-JP" sz="900" dirty="0"/>
              <a:t>85×</a:t>
            </a:r>
            <a:r>
              <a:rPr lang="ja-JP" altLang="en-US" sz="900" dirty="0"/>
              <a:t>高さ</a:t>
            </a:r>
            <a:r>
              <a:rPr lang="en-US" altLang="ja-JP" sz="900" dirty="0"/>
              <a:t>70cm</a:t>
            </a:r>
          </a:p>
          <a:p>
            <a:r>
              <a:rPr kumimoji="1" lang="ja-JP" altLang="en-US" sz="900" dirty="0"/>
              <a:t>オーク材無垢天板</a:t>
            </a:r>
            <a:endParaRPr kumimoji="1" lang="en-US" altLang="ja-JP" sz="9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DF9CAC-E444-4BDE-9EC7-F90FEAC1B5A9}"/>
              </a:ext>
            </a:extLst>
          </p:cNvPr>
          <p:cNvSpPr txBox="1"/>
          <p:nvPr/>
        </p:nvSpPr>
        <p:spPr>
          <a:xfrm>
            <a:off x="2453551" y="2593166"/>
            <a:ext cx="23035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シェードサイズ： 幅</a:t>
            </a:r>
            <a:r>
              <a:rPr lang="en-US" altLang="ja-JP" sz="900" dirty="0"/>
              <a:t>:87 × </a:t>
            </a:r>
            <a:r>
              <a:rPr lang="ja-JP" altLang="en-US" sz="900" dirty="0"/>
              <a:t>奥行</a:t>
            </a:r>
            <a:r>
              <a:rPr lang="en-US" altLang="ja-JP" sz="900" dirty="0"/>
              <a:t>:5.6 × </a:t>
            </a:r>
            <a:r>
              <a:rPr lang="ja-JP" altLang="en-US" sz="900" dirty="0"/>
              <a:t>高さ</a:t>
            </a:r>
            <a:r>
              <a:rPr lang="en-US" altLang="ja-JP" sz="900" dirty="0"/>
              <a:t>:5.2(cm) ※</a:t>
            </a:r>
            <a:r>
              <a:rPr lang="ja-JP" altLang="en-US" sz="900" dirty="0"/>
              <a:t>電球含まず</a:t>
            </a:r>
            <a:endParaRPr lang="en-US" altLang="ja-JP" sz="900" dirty="0"/>
          </a:p>
          <a:p>
            <a:endParaRPr lang="en-US" altLang="ja-JP" sz="900" dirty="0"/>
          </a:p>
          <a:p>
            <a:r>
              <a:rPr lang="ja-JP" altLang="en-US" sz="900" dirty="0"/>
              <a:t>付属電球：</a:t>
            </a:r>
            <a:r>
              <a:rPr lang="en-US" altLang="ja-JP" sz="900" dirty="0"/>
              <a:t>E-17/25W </a:t>
            </a:r>
            <a:r>
              <a:rPr lang="ja-JP" altLang="en-US" sz="900" dirty="0"/>
              <a:t>白熱 ミニボール球 クリアー </a:t>
            </a:r>
            <a:r>
              <a:rPr lang="en-US" altLang="ja-JP" sz="900" dirty="0"/>
              <a:t>× 5</a:t>
            </a:r>
            <a:r>
              <a:rPr lang="ja-JP" altLang="en-US" sz="900" dirty="0"/>
              <a:t>灯（合計</a:t>
            </a:r>
            <a:r>
              <a:rPr lang="en-US" altLang="ja-JP" sz="900" dirty="0"/>
              <a:t>125W</a:t>
            </a:r>
            <a:r>
              <a:rPr lang="ja-JP" altLang="en-US" sz="900" dirty="0"/>
              <a:t>）</a:t>
            </a:r>
            <a:endParaRPr kumimoji="1" lang="en-US" altLang="ja-JP" sz="900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B0E2730-FF0B-474F-975E-8EF7150BC9FB}"/>
              </a:ext>
            </a:extLst>
          </p:cNvPr>
          <p:cNvSpPr/>
          <p:nvPr/>
        </p:nvSpPr>
        <p:spPr>
          <a:xfrm>
            <a:off x="310716" y="751984"/>
            <a:ext cx="4492103" cy="59062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88F8AA66-BB9A-4F2B-BC2C-1AC2AEB9A6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8009" y="656889"/>
            <a:ext cx="3343275" cy="1609725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EC2DA51-AC82-426B-A86A-849891EFD012}"/>
              </a:ext>
            </a:extLst>
          </p:cNvPr>
          <p:cNvSpPr txBox="1"/>
          <p:nvPr/>
        </p:nvSpPr>
        <p:spPr>
          <a:xfrm>
            <a:off x="8830506" y="2217924"/>
            <a:ext cx="26128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W195</a:t>
            </a:r>
            <a:r>
              <a:rPr lang="ja-JP" altLang="en-US" sz="900" dirty="0"/>
              <a:t>　</a:t>
            </a:r>
            <a:r>
              <a:rPr lang="en-US" altLang="ja-JP" sz="900" dirty="0"/>
              <a:t>D85</a:t>
            </a:r>
            <a:r>
              <a:rPr lang="ja-JP" altLang="en-US" sz="900" dirty="0"/>
              <a:t>　</a:t>
            </a:r>
            <a:r>
              <a:rPr lang="en-US" altLang="ja-JP" sz="900" dirty="0"/>
              <a:t>H82 cm</a:t>
            </a:r>
          </a:p>
          <a:p>
            <a:r>
              <a:rPr lang="ja-JP" altLang="en-US" sz="900" dirty="0"/>
              <a:t>座面の高さ</a:t>
            </a:r>
            <a:r>
              <a:rPr lang="en-US" altLang="ja-JP" sz="900" dirty="0"/>
              <a:t>42cm</a:t>
            </a:r>
            <a:r>
              <a:rPr lang="ja-JP" altLang="en-US" sz="900" dirty="0"/>
              <a:t>　脚の高さ</a:t>
            </a:r>
            <a:r>
              <a:rPr lang="en-US" altLang="ja-JP" sz="900" dirty="0"/>
              <a:t>19.5cm</a:t>
            </a:r>
          </a:p>
          <a:p>
            <a:r>
              <a:rPr lang="ja-JP" altLang="en-US" sz="900" dirty="0"/>
              <a:t>座面</a:t>
            </a:r>
            <a:r>
              <a:rPr lang="en-US" altLang="ja-JP" sz="900" dirty="0"/>
              <a:t>…S</a:t>
            </a:r>
            <a:r>
              <a:rPr lang="ja-JP" altLang="en-US" sz="900" dirty="0"/>
              <a:t>バネ</a:t>
            </a:r>
          </a:p>
          <a:p>
            <a:r>
              <a:rPr lang="ja-JP" altLang="en-US" sz="900" dirty="0"/>
              <a:t>背・座クッション</a:t>
            </a:r>
            <a:r>
              <a:rPr lang="en-US" altLang="ja-JP" sz="900" dirty="0"/>
              <a:t>…</a:t>
            </a:r>
            <a:r>
              <a:rPr lang="ja-JP" altLang="en-US" sz="900" dirty="0"/>
              <a:t>ウレタン＋シリコンチップ</a:t>
            </a:r>
            <a:endParaRPr lang="en-US" altLang="ja-JP" sz="900" dirty="0"/>
          </a:p>
          <a:p>
            <a:r>
              <a:rPr kumimoji="1" lang="en-US" altLang="ja-JP" sz="900" dirty="0"/>
              <a:t>5</a:t>
            </a:r>
            <a:r>
              <a:rPr kumimoji="1" lang="ja-JP" altLang="en-US" sz="900" dirty="0"/>
              <a:t>年保証</a:t>
            </a:r>
            <a:endParaRPr kumimoji="1" lang="en-US" altLang="ja-JP" sz="900" dirty="0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EC72FF20-D20D-45EC-B70B-3390A376852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754250" y="2567655"/>
            <a:ext cx="1554140" cy="2183791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5CC1FC9-464A-4344-82C2-640875B1FC5D}"/>
              </a:ext>
            </a:extLst>
          </p:cNvPr>
          <p:cNvSpPr txBox="1"/>
          <p:nvPr/>
        </p:nvSpPr>
        <p:spPr>
          <a:xfrm>
            <a:off x="9411871" y="4436621"/>
            <a:ext cx="165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約</a:t>
            </a:r>
            <a:r>
              <a:rPr lang="en-US" altLang="ja-JP" sz="900" dirty="0"/>
              <a:t>135×190cm</a:t>
            </a:r>
          </a:p>
          <a:p>
            <a:r>
              <a:rPr lang="ja-JP" altLang="en-US" sz="900" dirty="0"/>
              <a:t>ポリプロピレン</a:t>
            </a:r>
            <a:r>
              <a:rPr lang="en-US" altLang="ja-JP" sz="900" dirty="0"/>
              <a:t>100%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BE8EF0AC-B561-47C3-B216-C164B913150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9279" y="4895271"/>
            <a:ext cx="1875422" cy="1222826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1C16A21-C850-4A1D-9D54-1C20774627C4}"/>
              </a:ext>
            </a:extLst>
          </p:cNvPr>
          <p:cNvSpPr txBox="1"/>
          <p:nvPr/>
        </p:nvSpPr>
        <p:spPr>
          <a:xfrm>
            <a:off x="9799279" y="6087408"/>
            <a:ext cx="1744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約</a:t>
            </a:r>
            <a:r>
              <a:rPr lang="en-US" altLang="ja-JP" sz="900" dirty="0"/>
              <a:t>90×45cm</a:t>
            </a:r>
          </a:p>
          <a:p>
            <a:r>
              <a:rPr lang="ja-JP" altLang="en-US" sz="900" dirty="0"/>
              <a:t>素材・成分：ウッド；ガラス</a:t>
            </a:r>
            <a:endParaRPr lang="en-US" altLang="ja-JP" sz="900" dirty="0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E20183FF-223A-41DA-818A-A1C7D6D9CBB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165" y="1111702"/>
            <a:ext cx="2342191" cy="846211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01BBCE7-60FF-4414-9DA1-7B213AD6985F}"/>
              </a:ext>
            </a:extLst>
          </p:cNvPr>
          <p:cNvSpPr txBox="1"/>
          <p:nvPr/>
        </p:nvSpPr>
        <p:spPr>
          <a:xfrm>
            <a:off x="5914165" y="2062240"/>
            <a:ext cx="2623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W1524mm×D465mm×H342mm</a:t>
            </a:r>
          </a:p>
          <a:p>
            <a:r>
              <a:rPr lang="ja-JP" altLang="en-US" sz="900" dirty="0"/>
              <a:t>主材：アルダー材</a:t>
            </a:r>
          </a:p>
          <a:p>
            <a:r>
              <a:rPr lang="ja-JP" altLang="en-US" sz="900" dirty="0"/>
              <a:t>塗装：オイル仕上げ</a:t>
            </a:r>
          </a:p>
          <a:p>
            <a:r>
              <a:rPr lang="ja-JP" altLang="en-US" sz="900" dirty="0"/>
              <a:t>天板：化粧合板／前板：無垢材</a:t>
            </a:r>
            <a:endParaRPr lang="en-US" altLang="ja-JP" sz="900" dirty="0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136E1B37-4627-43FE-A3D4-C618CF7405D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767" y="1433266"/>
            <a:ext cx="1964399" cy="1031534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231015AE-15A9-4E05-AB85-7AF8384ED628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919" y="794701"/>
            <a:ext cx="1526725" cy="66705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469B2BA3-D4B9-4EC3-9F0A-19E1CC4D6C0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1048" y="2783357"/>
            <a:ext cx="2097879" cy="1141938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FEFB18EF-1EFE-4F51-936C-326E8633A01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7359" y="3048949"/>
            <a:ext cx="402357" cy="876346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997B295-4334-4F26-91F1-7512CA292F4E}"/>
              </a:ext>
            </a:extLst>
          </p:cNvPr>
          <p:cNvSpPr txBox="1"/>
          <p:nvPr/>
        </p:nvSpPr>
        <p:spPr>
          <a:xfrm>
            <a:off x="5864966" y="3829612"/>
            <a:ext cx="2303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W90 H30 D18 cm</a:t>
            </a:r>
          </a:p>
          <a:p>
            <a:r>
              <a:rPr lang="ja-JP" altLang="en-US" sz="900" dirty="0"/>
              <a:t>素材・成分：アッシュ無垢材 ・ </a:t>
            </a:r>
            <a:r>
              <a:rPr lang="en-US" altLang="ja-JP" sz="900" dirty="0"/>
              <a:t>STEEL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9C3E9648-0F73-48AA-9DC7-44602104B5BD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2138" y="4300632"/>
            <a:ext cx="742128" cy="1762554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EDE6424-929B-42FC-914B-A7671D5ED88D}"/>
              </a:ext>
            </a:extLst>
          </p:cNvPr>
          <p:cNvSpPr txBox="1"/>
          <p:nvPr/>
        </p:nvSpPr>
        <p:spPr>
          <a:xfrm>
            <a:off x="5566556" y="6078278"/>
            <a:ext cx="1112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W90XH180cm</a:t>
            </a:r>
          </a:p>
          <a:p>
            <a:r>
              <a:rPr lang="ja-JP" altLang="en-US" sz="900" dirty="0"/>
              <a:t>ポリエチレン</a:t>
            </a:r>
            <a:endParaRPr lang="en-US" altLang="ja-JP" sz="900" dirty="0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E488743E-FD43-4BDB-A8B3-2988E20C9137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332" y="5475296"/>
            <a:ext cx="583008" cy="580071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0D847F5E-7468-4086-9E0F-9FCBEFE33F32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196" y="5075711"/>
            <a:ext cx="809453" cy="934673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BCBDBD8-810D-4974-A3D3-BF54E140421E}"/>
              </a:ext>
            </a:extLst>
          </p:cNvPr>
          <p:cNvSpPr txBox="1"/>
          <p:nvPr/>
        </p:nvSpPr>
        <p:spPr>
          <a:xfrm>
            <a:off x="6734938" y="6090525"/>
            <a:ext cx="17443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L</a:t>
            </a:r>
            <a:r>
              <a:rPr lang="ja-JP" altLang="en-US" sz="900" dirty="0"/>
              <a:t>サイズ（</a:t>
            </a:r>
            <a:r>
              <a:rPr lang="en-US" altLang="ja-JP" sz="900" dirty="0"/>
              <a:t>57cm×57cm</a:t>
            </a:r>
            <a:r>
              <a:rPr lang="ja-JP" altLang="en-US" sz="900" dirty="0"/>
              <a:t>）</a:t>
            </a:r>
            <a:endParaRPr lang="en-US" altLang="ja-JP" sz="900" dirty="0"/>
          </a:p>
          <a:p>
            <a:r>
              <a:rPr lang="ja-JP" altLang="en-US" sz="900" dirty="0"/>
              <a:t>素材・キャンバス、木枠</a:t>
            </a:r>
            <a:endParaRPr lang="en-US" altLang="ja-JP" sz="900" dirty="0"/>
          </a:p>
          <a:p>
            <a:r>
              <a:rPr lang="ja-JP" altLang="en-US" sz="900" dirty="0"/>
              <a:t>＊サイズ変更可</a:t>
            </a:r>
            <a:endParaRPr lang="en-US" altLang="ja-JP" sz="900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307B480-6C17-4241-A7D3-43E51E88552A}"/>
              </a:ext>
            </a:extLst>
          </p:cNvPr>
          <p:cNvSpPr/>
          <p:nvPr/>
        </p:nvSpPr>
        <p:spPr>
          <a:xfrm>
            <a:off x="5414970" y="746207"/>
            <a:ext cx="6333145" cy="5954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CE62A7CB-E177-4BCF-8694-481F66CEC1BA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1633" y="5075711"/>
            <a:ext cx="2394473" cy="1494016"/>
          </a:xfrm>
          <a:prstGeom prst="rect">
            <a:avLst/>
          </a:prstGeom>
        </p:spPr>
      </p:pic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4567055D-177A-4F97-9528-B681CCA23589}"/>
              </a:ext>
            </a:extLst>
          </p:cNvPr>
          <p:cNvCxnSpPr>
            <a:cxnSpLocks/>
          </p:cNvCxnSpPr>
          <p:nvPr/>
        </p:nvCxnSpPr>
        <p:spPr>
          <a:xfrm>
            <a:off x="168676" y="577049"/>
            <a:ext cx="11701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D7E5F30-4035-44BF-A500-47AE486D11B8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ナチュラルスタイル </a:t>
            </a:r>
            <a:r>
              <a:rPr lang="ja-JP" altLang="en-US" b="1" dirty="0"/>
              <a:t>リビングダイニング</a:t>
            </a:r>
            <a:r>
              <a:rPr kumimoji="1" lang="ja-JP" altLang="en-US" b="1" dirty="0"/>
              <a:t>セット　（卸売り </a:t>
            </a:r>
            <a:r>
              <a:rPr kumimoji="1" lang="en-US" altLang="ja-JP" b="1" dirty="0"/>
              <a:t>42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29DD736-2446-4A9C-90D7-EB7B2A1DD5EA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1579" y="4331956"/>
            <a:ext cx="918981" cy="1664180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584C1E1-800B-442B-B90D-A32D386CA071}"/>
              </a:ext>
            </a:extLst>
          </p:cNvPr>
          <p:cNvSpPr txBox="1"/>
          <p:nvPr/>
        </p:nvSpPr>
        <p:spPr>
          <a:xfrm>
            <a:off x="8246808" y="6055104"/>
            <a:ext cx="12598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全体：幅</a:t>
            </a:r>
            <a:r>
              <a:rPr lang="en-US" altLang="ja-JP" sz="900" dirty="0"/>
              <a:t>42×</a:t>
            </a:r>
            <a:r>
              <a:rPr lang="ja-JP" altLang="en-US" sz="900" dirty="0"/>
              <a:t>奥行</a:t>
            </a:r>
            <a:r>
              <a:rPr lang="en-US" altLang="ja-JP" sz="900" dirty="0"/>
              <a:t>41</a:t>
            </a:r>
          </a:p>
          <a:p>
            <a:r>
              <a:rPr lang="en-US" altLang="ja-JP" sz="900" dirty="0"/>
              <a:t>×</a:t>
            </a:r>
            <a:r>
              <a:rPr lang="ja-JP" altLang="en-US" sz="900" dirty="0"/>
              <a:t>高さ</a:t>
            </a:r>
            <a:r>
              <a:rPr lang="en-US" altLang="ja-JP" sz="900" dirty="0"/>
              <a:t>115(cm)</a:t>
            </a:r>
          </a:p>
          <a:p>
            <a:r>
              <a:rPr lang="ja-JP" altLang="en-US" sz="900" dirty="0"/>
              <a:t>スチール、真鍮</a:t>
            </a:r>
            <a:endParaRPr lang="en-US" altLang="ja-JP" sz="9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8A6E73-6213-4B76-BD8E-DC4029660C75}"/>
              </a:ext>
            </a:extLst>
          </p:cNvPr>
          <p:cNvSpPr txBox="1"/>
          <p:nvPr/>
        </p:nvSpPr>
        <p:spPr>
          <a:xfrm>
            <a:off x="245740" y="772041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Helvatika" panose="020BE200000000000000" pitchFamily="34" charset="0"/>
              </a:rPr>
              <a:t>D</a:t>
            </a:r>
            <a:r>
              <a:rPr kumimoji="1" lang="en-US" altLang="ja-JP" dirty="0" err="1">
                <a:latin typeface="Helvatika" panose="020BE200000000000000" pitchFamily="34" charset="0"/>
              </a:rPr>
              <a:t>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DC1BF2D-283F-4676-AE82-32AEC5D7973C}"/>
              </a:ext>
            </a:extLst>
          </p:cNvPr>
          <p:cNvSpPr txBox="1"/>
          <p:nvPr/>
        </p:nvSpPr>
        <p:spPr>
          <a:xfrm>
            <a:off x="5541964" y="715933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Helvatika" panose="020BE200000000000000" pitchFamily="34" charset="0"/>
              </a:rPr>
              <a:t>Livinig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658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155</Words>
  <Application>Microsoft Office PowerPoint</Application>
  <PresentationFormat>ワイド画面</PresentationFormat>
  <Paragraphs>36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7</cp:revision>
  <dcterms:created xsi:type="dcterms:W3CDTF">2019-01-14T03:31:12Z</dcterms:created>
  <dcterms:modified xsi:type="dcterms:W3CDTF">2019-01-14T12:08:07Z</dcterms:modified>
</cp:coreProperties>
</file>